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-1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FE71D4-8D3F-AD78-D9DA-8FABB8130E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D8E666B-F9DB-CF80-BFAD-13CB90740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2344BC-E81B-3FB6-0E6F-C560BEB05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E20BE9-AD1D-1300-9084-2CF9F664B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AD4398-369B-50F9-1010-42FE08633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5883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1ECEA8-15D6-62FE-721D-8B706D1A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4DF98FF-CE7C-D5EE-F2FC-4A94000EA7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F1155B-8B7D-1EA8-4CF8-2718751C8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82C350-6204-92C2-BBF1-5851DEC9E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2C454D-E20E-43D2-25B1-849EFB4C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3777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28A82E2-6FCF-570B-75A7-637376FC08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F83BC8-D2D4-CBE1-89F9-47736CF921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BCDC53-61FA-BC62-EB14-06BCBA6B9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B3F1BE-A8E8-6829-E36A-DCE6F3B50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340AC3-93DA-79D1-E470-AD964F4A8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513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D4CA53-935F-49E3-EFBC-C2EA9A8BF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E03578-C99C-1D74-B16E-7E7D364C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9D57FF-FA94-F5C2-3D82-183BD1018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6B796-C142-5518-0E51-324F08D74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12B120-30D2-B28A-FEF6-58509DC14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0789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74A4D6-DC91-2676-F828-3FB4AA253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555B13-4312-0512-6C6E-C4B7F318C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84ABAE-82D1-64AE-D546-F9F958CD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320E90-F1E0-0A72-46F5-CA56FBE4E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26BFFC-9EEE-D92F-F077-69D5A4C64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0987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CCC1A9-8B8A-6B38-3600-4951D39B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5270A4-EF83-A8B1-7C02-2EC8948879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D6835BA-42AC-DBB8-A56E-5C22FABAD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C8404C-D1BB-CBBD-42C4-8730DAE84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5F6F105-5E2A-D196-3DBF-42F05B12B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F5D1211-ECBD-7C07-5675-93E71C3C4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345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AF236D-B556-BD62-2D9A-13031CE3A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EA28809-9183-1EFD-8E63-BDC8CDB2B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5B5A3FB-36C4-B0C9-BECE-2FE46CC9C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9F73A7A-E348-2C73-69F3-E9A94E1A46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6BD7217-AA9A-0ED1-070A-01E0810224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002CD20-9049-9B1E-C351-748CB1D0F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DFD78A4-4020-D0B4-C293-AA69D3AF3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C951B1B-AC27-B670-2A0E-8B9C7406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782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6A1AEA-2D64-A527-CA11-0D9CCABB7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EC62D0A-7DC5-A496-630B-DE0DF5053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32ACE73-8E62-6292-9BFC-0A5C6FC89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5260D07-EBD5-EB1B-E5F0-99479E259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8362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F604DF2-9DC2-A6B1-B99F-0D18E81D2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5BCAABA-DEFF-8704-11E0-CAC290996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AA4A10B-06AB-AC96-4A20-79DC4FD55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6416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B239E0-F181-4654-97AA-FAC833DBB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8D941B-A564-AC27-AD37-26477B8FF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668024F-A533-583D-DFB7-0B8E9E67D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25E0249-BF79-C843-8E63-4E8B4458C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94E53D3-F6BB-5034-8CBB-A114234FF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110A2AD-DE7D-BCFD-DF12-0B1B26D75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5033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A7EA78-C4BA-1F1A-6E98-CAB22ECD0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0C678A9-415B-E70C-3904-29DD2A58BC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B4694A1-64D2-EF8D-6CFD-15A752656B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4054653-7246-B7A6-70A5-7C3559D70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8A9C7E-12E5-3F63-7C46-774D42B8C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D35F513-4E4A-4B3E-FD05-E08F24376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9414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D89A1C6-C932-4636-094F-6DD5FD37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AF32CFE-EE1B-D1D3-977D-04AEA4657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1ACEB97-86A7-449D-26C5-1B4B488C60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21BB91-A7E4-49BF-8EAA-5A539C67AE34}" type="datetimeFigureOut">
              <a:rPr lang="fr-FR" smtClean="0"/>
              <a:t>21/06/2025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A258AD-69F6-B048-39FD-C514F8A13C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37E1E08-B9F0-F9F6-2AAD-5E2A2811A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943389-3EDF-4976-97F6-B49CC5597B6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1924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021599-C05C-5B8B-292E-96CECB6D8A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5E543CA-6FF9-5CCE-A3A6-C644D649B2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 descr="Une image contenant Pièce auto, outil, machine, rotor&#10;&#10;Le contenu généré par l’IA peut être incorrect.">
            <a:extLst>
              <a:ext uri="{FF2B5EF4-FFF2-40B4-BE49-F238E27FC236}">
                <a16:creationId xmlns:a16="http://schemas.microsoft.com/office/drawing/2014/main" id="{10831524-6809-F6D3-475A-E8ECAEF5F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23" b="8506"/>
          <a:stretch>
            <a:fillRect/>
          </a:stretch>
        </p:blipFill>
        <p:spPr>
          <a:xfrm>
            <a:off x="3521359" y="633768"/>
            <a:ext cx="5149281" cy="52443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B120A4E-D241-3D52-2772-2A2E0834C97C}"/>
              </a:ext>
            </a:extLst>
          </p:cNvPr>
          <p:cNvSpPr/>
          <p:nvPr/>
        </p:nvSpPr>
        <p:spPr>
          <a:xfrm>
            <a:off x="3332480" y="4318000"/>
            <a:ext cx="975360" cy="5054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Ph_A</a:t>
            </a:r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D9948C-34F6-EA26-60B5-76C400709964}"/>
              </a:ext>
            </a:extLst>
          </p:cNvPr>
          <p:cNvSpPr/>
          <p:nvPr/>
        </p:nvSpPr>
        <p:spPr>
          <a:xfrm>
            <a:off x="4836160" y="5062518"/>
            <a:ext cx="975360" cy="5054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Ph_A</a:t>
            </a:r>
            <a:r>
              <a:rPr lang="fr-FR" dirty="0"/>
              <a:t>’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C8A96E-2817-DBEB-13C7-0A682292758C}"/>
              </a:ext>
            </a:extLst>
          </p:cNvPr>
          <p:cNvSpPr/>
          <p:nvPr/>
        </p:nvSpPr>
        <p:spPr>
          <a:xfrm>
            <a:off x="8036562" y="3429000"/>
            <a:ext cx="975360" cy="5054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Ph_B</a:t>
            </a:r>
            <a:r>
              <a:rPr lang="fr-FR" dirty="0"/>
              <a:t>’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6751A4-3D56-BF97-FF5E-8791397144C8}"/>
              </a:ext>
            </a:extLst>
          </p:cNvPr>
          <p:cNvSpPr/>
          <p:nvPr/>
        </p:nvSpPr>
        <p:spPr>
          <a:xfrm>
            <a:off x="6350002" y="616903"/>
            <a:ext cx="975360" cy="5054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Ph_C</a:t>
            </a:r>
            <a:r>
              <a:rPr lang="fr-FR" dirty="0"/>
              <a:t>’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639C50-4C6E-9C1B-3B33-4B5D1ACF84AE}"/>
              </a:ext>
            </a:extLst>
          </p:cNvPr>
          <p:cNvSpPr/>
          <p:nvPr/>
        </p:nvSpPr>
        <p:spPr>
          <a:xfrm>
            <a:off x="7695280" y="1442720"/>
            <a:ext cx="975360" cy="5054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Ph_C</a:t>
            </a:r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27D1D8-B18A-4891-D91B-DEBE50D12C76}"/>
              </a:ext>
            </a:extLst>
          </p:cNvPr>
          <p:cNvSpPr/>
          <p:nvPr/>
        </p:nvSpPr>
        <p:spPr>
          <a:xfrm>
            <a:off x="7542882" y="4343400"/>
            <a:ext cx="975360" cy="5054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Ph_B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5478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C00A1-4270-12DD-A185-F70ECCD2C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57112E-83B0-529C-A9D9-89C4E217B5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95E513-645B-E1CA-9E2E-55B1D04048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 descr="Une image contenant cercle, métal&#10;&#10;Le contenu généré par l’IA peut être incorrect.">
            <a:extLst>
              <a:ext uri="{FF2B5EF4-FFF2-40B4-BE49-F238E27FC236}">
                <a16:creationId xmlns:a16="http://schemas.microsoft.com/office/drawing/2014/main" id="{8F24F609-A0E0-C75B-80FB-464DEF616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84" b="7739"/>
          <a:stretch>
            <a:fillRect/>
          </a:stretch>
        </p:blipFill>
        <p:spPr>
          <a:xfrm>
            <a:off x="4947920" y="812531"/>
            <a:ext cx="6878347" cy="5394863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67197215-EC15-C47C-3BDB-80170588E8A4}"/>
              </a:ext>
            </a:extLst>
          </p:cNvPr>
          <p:cNvGrpSpPr/>
          <p:nvPr/>
        </p:nvGrpSpPr>
        <p:grpSpPr>
          <a:xfrm>
            <a:off x="609600" y="1839912"/>
            <a:ext cx="3657600" cy="2387600"/>
            <a:chOff x="609600" y="1839912"/>
            <a:chExt cx="3657600" cy="2387600"/>
          </a:xfrm>
        </p:grpSpPr>
        <p:pic>
          <p:nvPicPr>
            <p:cNvPr id="7" name="Picture 2" descr="SKD 25/02 - Pont à diodes triphasé 20A 200V Fiche technique et remplacement  Semikron – AS ENERGI">
              <a:extLst>
                <a:ext uri="{FF2B5EF4-FFF2-40B4-BE49-F238E27FC236}">
                  <a16:creationId xmlns:a16="http://schemas.microsoft.com/office/drawing/2014/main" id="{4BC85E09-5106-3E57-BF1B-3CCBFD9258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1839912"/>
              <a:ext cx="3448756" cy="2387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1EC2FC90-440D-E489-245E-6A21DBFCF4D5}"/>
                </a:ext>
              </a:extLst>
            </p:cNvPr>
            <p:cNvSpPr txBox="1"/>
            <p:nvPr/>
          </p:nvSpPr>
          <p:spPr>
            <a:xfrm>
              <a:off x="818444" y="2316163"/>
              <a:ext cx="34487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rgbClr val="FF0000"/>
                  </a:solidFill>
                </a:rPr>
                <a:t>P1                               P2          P3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9DF93918-923D-F7B8-B5FD-2AE14E4893B2}"/>
                </a:ext>
              </a:extLst>
            </p:cNvPr>
            <p:cNvSpPr txBox="1"/>
            <p:nvPr/>
          </p:nvSpPr>
          <p:spPr>
            <a:xfrm>
              <a:off x="818444" y="3429000"/>
              <a:ext cx="34487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rgbClr val="FF0000"/>
                  </a:solidFill>
                </a:rPr>
                <a:t>P4                               P5          P6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1543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FFC576-CA44-FBED-21FE-9F16A5A84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6FE6F8-6384-7AE9-90DB-D3405B2408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BFED0E2-8877-206D-DD5E-812A479A6D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 descr="Une image contenant Pièce auto, métal, intérieur, vitesse&#10;&#10;Le contenu généré par l’IA peut être incorrect.">
            <a:extLst>
              <a:ext uri="{FF2B5EF4-FFF2-40B4-BE49-F238E27FC236}">
                <a16:creationId xmlns:a16="http://schemas.microsoft.com/office/drawing/2014/main" id="{16A4E5AE-7371-6DF5-40E9-C3F0646B6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0" t="10575"/>
          <a:stretch>
            <a:fillRect/>
          </a:stretch>
        </p:blipFill>
        <p:spPr>
          <a:xfrm rot="10800000">
            <a:off x="4972756" y="789199"/>
            <a:ext cx="5864182" cy="4242836"/>
          </a:xfrm>
          <a:prstGeom prst="rect">
            <a:avLst/>
          </a:prstGeom>
        </p:spPr>
      </p:pic>
      <p:grpSp>
        <p:nvGrpSpPr>
          <p:cNvPr id="10" name="Groupe 9">
            <a:extLst>
              <a:ext uri="{FF2B5EF4-FFF2-40B4-BE49-F238E27FC236}">
                <a16:creationId xmlns:a16="http://schemas.microsoft.com/office/drawing/2014/main" id="{83FC4828-3CE8-78E7-B548-14D1C66E9CEF}"/>
              </a:ext>
            </a:extLst>
          </p:cNvPr>
          <p:cNvGrpSpPr/>
          <p:nvPr/>
        </p:nvGrpSpPr>
        <p:grpSpPr>
          <a:xfrm>
            <a:off x="609600" y="1839912"/>
            <a:ext cx="3657600" cy="2387600"/>
            <a:chOff x="609600" y="1839912"/>
            <a:chExt cx="3657600" cy="2387600"/>
          </a:xfrm>
        </p:grpSpPr>
        <p:pic>
          <p:nvPicPr>
            <p:cNvPr id="1026" name="Picture 2" descr="SKD 25/02 - Pont à diodes triphasé 20A 200V Fiche technique et remplacement  Semikron – AS ENERGI">
              <a:extLst>
                <a:ext uri="{FF2B5EF4-FFF2-40B4-BE49-F238E27FC236}">
                  <a16:creationId xmlns:a16="http://schemas.microsoft.com/office/drawing/2014/main" id="{8DABCC7E-A580-DE12-AC5D-93C8DEC80A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1839912"/>
              <a:ext cx="3448756" cy="2387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E97D09C9-F3ED-6EA8-2796-324236696FAC}"/>
                </a:ext>
              </a:extLst>
            </p:cNvPr>
            <p:cNvSpPr txBox="1"/>
            <p:nvPr/>
          </p:nvSpPr>
          <p:spPr>
            <a:xfrm>
              <a:off x="818444" y="2316163"/>
              <a:ext cx="34487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rgbClr val="FF0000"/>
                  </a:solidFill>
                </a:rPr>
                <a:t>P1                               P2          P3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82D3D617-B12E-3A8E-9A0B-048F3235E556}"/>
                </a:ext>
              </a:extLst>
            </p:cNvPr>
            <p:cNvSpPr txBox="1"/>
            <p:nvPr/>
          </p:nvSpPr>
          <p:spPr>
            <a:xfrm>
              <a:off x="818444" y="3429000"/>
              <a:ext cx="34487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rgbClr val="FF0000"/>
                  </a:solidFill>
                </a:rPr>
                <a:t>P4                               P5          P6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0790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F5D3D-DBA8-DA9A-0728-397FEC429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B5F361-49A2-6C67-EFE3-0B9DEE4EF0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69AA6BA-656D-9C0D-E226-2A57FA02F0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49040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34</Words>
  <Application>Microsoft Office PowerPoint</Application>
  <PresentationFormat>Grand écran</PresentationFormat>
  <Paragraphs>11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Thème Office</vt:lpstr>
      <vt:lpstr>s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Youssef El Kattoufi</dc:creator>
  <cp:lastModifiedBy>Youssef El Kattoufi</cp:lastModifiedBy>
  <cp:revision>5</cp:revision>
  <dcterms:created xsi:type="dcterms:W3CDTF">2025-06-21T15:36:35Z</dcterms:created>
  <dcterms:modified xsi:type="dcterms:W3CDTF">2025-06-21T15:47:32Z</dcterms:modified>
</cp:coreProperties>
</file>

<file path=docProps/thumbnail.jpeg>
</file>